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9" r:id="rId6"/>
    <p:sldId id="268" r:id="rId7"/>
    <p:sldId id="259" r:id="rId8"/>
    <p:sldId id="265" r:id="rId9"/>
    <p:sldId id="267" r:id="rId10"/>
    <p:sldId id="266" r:id="rId11"/>
    <p:sldId id="263" r:id="rId12"/>
    <p:sldId id="273" r:id="rId13"/>
    <p:sldId id="26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417"/>
    <a:srgbClr val="CE5D2A"/>
    <a:srgbClr val="C35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7C5B-A4CD-4BA6-A819-F8A9930F1512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A39B5-AFFF-4EB2-98DF-EC40B3C70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9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A39B5-AFFF-4EB2-98DF-EC40B3C700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F152B3-14F9-42A3-8061-81455F0515D3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ECFB9-C2D7-465B-86F5-D88976611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Summer Cost Share </a:t>
            </a:r>
            <a:br>
              <a:rPr lang="en-US" dirty="0" smtClean="0"/>
            </a:br>
            <a:r>
              <a:rPr lang="en-US" dirty="0" smtClean="0"/>
              <a:t>Faculty with 9 Month Appointments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Brown Bag</a:t>
            </a:r>
          </a:p>
          <a:p>
            <a:r>
              <a:rPr lang="en-US" dirty="0" smtClean="0"/>
              <a:t>April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sz="2800" dirty="0" smtClean="0"/>
              <a:t>Spring commitment is 5%, summer 2.5%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Confirm with the faculty that the actual % cost shared is the same as the commitment.</a:t>
            </a:r>
          </a:p>
          <a:p>
            <a:pPr marL="731520" lvl="1" indent="-457200">
              <a:buFont typeface="+mj-lt"/>
              <a:buAutoNum type="arabicPeriod"/>
            </a:pPr>
            <a:endParaRPr lang="en-US" sz="1400" dirty="0" smtClean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Add  the commitments 5% + 2.5%,  and divide by two for the cycle average, 3.8%.    </a:t>
            </a:r>
          </a:p>
          <a:p>
            <a:pPr marL="1005840" lvl="2" indent="-457200"/>
            <a:r>
              <a:rPr lang="en-US" sz="2200" dirty="0" smtClean="0">
                <a:latin typeface="Calibri" pitchFamily="34" charset="0"/>
              </a:rPr>
              <a:t>((5% + 2.5%)/2 = 3.75 (rounded to 3.8)</a:t>
            </a:r>
          </a:p>
          <a:p>
            <a:pPr marL="1005840" lvl="2" indent="-457200">
              <a:buFont typeface="+mj-lt"/>
              <a:buAutoNum type="arabicPeriod"/>
            </a:pPr>
            <a:endParaRPr lang="en-US" sz="1400" dirty="0" smtClean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The FEC displays 2.5%, or the 5% pledge for spring averaged over the 6 month cycle.</a:t>
            </a:r>
          </a:p>
          <a:p>
            <a:pPr marL="731520" lvl="1" indent="-457200">
              <a:buFont typeface="+mj-lt"/>
              <a:buAutoNum type="arabicPeriod"/>
            </a:pPr>
            <a:endParaRPr lang="en-US" sz="1400" dirty="0" smtClean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Add the difference between the average commitment  (2.5%) on the FEC and 3.8 to the “Adjust Cost Share” screen. </a:t>
            </a:r>
          </a:p>
          <a:p>
            <a:pPr marL="1005840" lvl="2" indent="-457200"/>
            <a:r>
              <a:rPr lang="en-US" sz="2200" dirty="0" smtClean="0">
                <a:latin typeface="Calibri" pitchFamily="34" charset="0"/>
              </a:rPr>
              <a:t>3.8% - 2.5% = 1.3%.</a:t>
            </a:r>
          </a:p>
          <a:p>
            <a:pPr marL="1005840" lvl="2" indent="-457200"/>
            <a:r>
              <a:rPr lang="en-US" sz="2200" dirty="0" smtClean="0">
                <a:latin typeface="Calibri" pitchFamily="34" charset="0"/>
              </a:rPr>
              <a:t>Add 1.3% to the existing 2.5% pledge for spring. </a:t>
            </a:r>
          </a:p>
          <a:p>
            <a:pPr marL="1005840" lvl="2" indent="-457200"/>
            <a:endParaRPr lang="en-US" dirty="0" smtClean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The FEC will now display 3.8%.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Summer Cost Share Upload into the CSM?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The Cost Share Module (CSM) will multiply 3.8% by 2 (restoring the averaged % to the commitment)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7.6% will be uploaded into the spring quarter of the CSM.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 cstate="print"/>
          <a:srcRect l="-1273" t="47200" r="41916" b="35602"/>
          <a:stretch/>
        </p:blipFill>
        <p:spPr bwMode="auto">
          <a:xfrm>
            <a:off x="410547" y="1136779"/>
            <a:ext cx="7616738" cy="1331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224" y="2590800"/>
            <a:ext cx="7391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000" dirty="0">
                <a:latin typeface="Calibri" pitchFamily="34" charset="0"/>
              </a:rPr>
              <a:t>Add  the commitments </a:t>
            </a:r>
            <a:r>
              <a:rPr lang="en-US" sz="2000" dirty="0" smtClean="0">
                <a:latin typeface="Calibri" pitchFamily="34" charset="0"/>
              </a:rPr>
              <a:t>17.9% </a:t>
            </a:r>
            <a:r>
              <a:rPr lang="en-US" sz="2000" dirty="0">
                <a:latin typeface="Calibri" pitchFamily="34" charset="0"/>
              </a:rPr>
              <a:t>+ </a:t>
            </a:r>
            <a:r>
              <a:rPr lang="en-US" sz="2000" dirty="0" smtClean="0">
                <a:latin typeface="Calibri" pitchFamily="34" charset="0"/>
              </a:rPr>
              <a:t>3.0%,  </a:t>
            </a:r>
            <a:r>
              <a:rPr lang="en-US" sz="2000" dirty="0">
                <a:latin typeface="Calibri" pitchFamily="34" charset="0"/>
              </a:rPr>
              <a:t>and divide by two for the cycle average, </a:t>
            </a:r>
            <a:r>
              <a:rPr lang="en-US" sz="2000" dirty="0" smtClean="0">
                <a:latin typeface="Calibri" pitchFamily="34" charset="0"/>
              </a:rPr>
              <a:t>10.5%.    </a:t>
            </a:r>
          </a:p>
          <a:p>
            <a:pPr marL="1188720" lvl="2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((17.9% </a:t>
            </a:r>
            <a:r>
              <a:rPr lang="en-US" sz="2000" dirty="0">
                <a:latin typeface="Calibri" pitchFamily="34" charset="0"/>
              </a:rPr>
              <a:t>+ </a:t>
            </a:r>
            <a:r>
              <a:rPr lang="en-US" sz="2000" dirty="0" smtClean="0">
                <a:latin typeface="Calibri" pitchFamily="34" charset="0"/>
              </a:rPr>
              <a:t>3.0%)/</a:t>
            </a:r>
            <a:r>
              <a:rPr lang="en-US" sz="2000" dirty="0">
                <a:latin typeface="Calibri" pitchFamily="34" charset="0"/>
              </a:rPr>
              <a:t>2 = </a:t>
            </a:r>
            <a:r>
              <a:rPr lang="en-US" sz="2000" dirty="0" smtClean="0">
                <a:latin typeface="Calibri" pitchFamily="34" charset="0"/>
              </a:rPr>
              <a:t>10.45 </a:t>
            </a:r>
            <a:r>
              <a:rPr lang="en-US" sz="2000" dirty="0">
                <a:latin typeface="Calibri" pitchFamily="34" charset="0"/>
              </a:rPr>
              <a:t>(rounded to </a:t>
            </a:r>
            <a:r>
              <a:rPr lang="en-US" sz="2000" dirty="0" smtClean="0">
                <a:latin typeface="Calibri" pitchFamily="34" charset="0"/>
              </a:rPr>
              <a:t>10.5)</a:t>
            </a:r>
            <a:endParaRPr lang="en-US" sz="2000" dirty="0">
              <a:latin typeface="Calibri" pitchFamily="34" charset="0"/>
            </a:endParaRPr>
          </a:p>
          <a:p>
            <a:pPr marL="1005840" lvl="2" indent="-457200">
              <a:buFont typeface="+mj-lt"/>
              <a:buAutoNum type="arabicPeriod"/>
            </a:pPr>
            <a:endParaRPr lang="en-US" sz="1200" dirty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>
                <a:latin typeface="Calibri" pitchFamily="34" charset="0"/>
              </a:rPr>
              <a:t>The FEC displays </a:t>
            </a:r>
            <a:r>
              <a:rPr lang="en-US" sz="2000" dirty="0" smtClean="0">
                <a:latin typeface="Calibri" pitchFamily="34" charset="0"/>
              </a:rPr>
              <a:t>9% </a:t>
            </a:r>
            <a:r>
              <a:rPr lang="en-US" sz="2000" dirty="0">
                <a:latin typeface="Calibri" pitchFamily="34" charset="0"/>
              </a:rPr>
              <a:t>(rounded</a:t>
            </a:r>
            <a:r>
              <a:rPr lang="en-US" sz="2000" dirty="0" smtClean="0">
                <a:latin typeface="Calibri" pitchFamily="34" charset="0"/>
              </a:rPr>
              <a:t>), </a:t>
            </a:r>
            <a:r>
              <a:rPr lang="en-US" sz="2000" dirty="0">
                <a:latin typeface="Calibri" pitchFamily="34" charset="0"/>
              </a:rPr>
              <a:t>or the </a:t>
            </a:r>
            <a:r>
              <a:rPr lang="en-US" sz="2000" dirty="0" smtClean="0">
                <a:latin typeface="Calibri" pitchFamily="34" charset="0"/>
              </a:rPr>
              <a:t>17.9% </a:t>
            </a:r>
            <a:r>
              <a:rPr lang="en-US" sz="2000" dirty="0">
                <a:latin typeface="Calibri" pitchFamily="34" charset="0"/>
              </a:rPr>
              <a:t>pledge for spring averaged over the 6 month </a:t>
            </a:r>
            <a:r>
              <a:rPr lang="en-US" sz="2000" dirty="0" smtClean="0">
                <a:latin typeface="Calibri" pitchFamily="34" charset="0"/>
              </a:rPr>
              <a:t>cycle.</a:t>
            </a:r>
            <a:endParaRPr lang="en-US" sz="2000" dirty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endParaRPr lang="en-US" sz="1200" dirty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>
                <a:latin typeface="Calibri" pitchFamily="34" charset="0"/>
              </a:rPr>
              <a:t>Add the difference between the average commitment 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</a:rPr>
              <a:t>9</a:t>
            </a:r>
            <a:r>
              <a:rPr lang="en-US" sz="2000" dirty="0" smtClean="0">
                <a:latin typeface="Calibri" pitchFamily="34" charset="0"/>
              </a:rPr>
              <a:t>%) </a:t>
            </a:r>
            <a:r>
              <a:rPr lang="en-US" sz="2000" dirty="0">
                <a:latin typeface="Calibri" pitchFamily="34" charset="0"/>
              </a:rPr>
              <a:t>on the FEC and </a:t>
            </a:r>
            <a:r>
              <a:rPr lang="en-US" sz="2000" dirty="0" smtClean="0">
                <a:latin typeface="Calibri" pitchFamily="34" charset="0"/>
              </a:rPr>
              <a:t>10.5 </a:t>
            </a:r>
            <a:r>
              <a:rPr lang="en-US" sz="2000" dirty="0">
                <a:latin typeface="Calibri" pitchFamily="34" charset="0"/>
              </a:rPr>
              <a:t>to the “Adjust Cost Share” screen. </a:t>
            </a:r>
            <a:endParaRPr lang="en-US" sz="2000" dirty="0" smtClean="0">
              <a:latin typeface="Calibri" pitchFamily="34" charset="0"/>
            </a:endParaRPr>
          </a:p>
          <a:p>
            <a:pPr marL="1188720" lvl="2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10.5 - 9% </a:t>
            </a:r>
            <a:r>
              <a:rPr lang="en-US" sz="2000" dirty="0">
                <a:latin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</a:rPr>
              <a:t>1.5%.</a:t>
            </a:r>
          </a:p>
          <a:p>
            <a:pPr marL="1188720" lvl="2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Add 1.5% </a:t>
            </a:r>
            <a:r>
              <a:rPr lang="en-US" sz="2000" dirty="0">
                <a:latin typeface="Calibri" pitchFamily="34" charset="0"/>
              </a:rPr>
              <a:t>to the existing </a:t>
            </a:r>
            <a:r>
              <a:rPr lang="en-US" sz="2000" dirty="0" smtClean="0">
                <a:latin typeface="Calibri" pitchFamily="34" charset="0"/>
              </a:rPr>
              <a:t>9.0% </a:t>
            </a:r>
            <a:r>
              <a:rPr lang="en-US" sz="2000" dirty="0">
                <a:latin typeface="Calibri" pitchFamily="34" charset="0"/>
              </a:rPr>
              <a:t>pledge for spring. </a:t>
            </a:r>
          </a:p>
          <a:p>
            <a:pPr marL="1005840" lvl="2" indent="-457200"/>
            <a:endParaRPr lang="en-US" sz="1600" dirty="0">
              <a:latin typeface="Calibri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>
                <a:latin typeface="Calibri" pitchFamily="34" charset="0"/>
              </a:rPr>
              <a:t>The FEC will now display </a:t>
            </a:r>
            <a:r>
              <a:rPr lang="en-US" sz="2000" dirty="0" smtClean="0">
                <a:latin typeface="Calibri" pitchFamily="34" charset="0"/>
              </a:rPr>
              <a:t>10.5%.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7315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1295400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07681" y="1508760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2084417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08373" y="1535777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3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Summer Cost Share Begins in Summer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 cstate="print"/>
          <a:srcRect t="28723" r="41390"/>
          <a:stretch/>
        </p:blipFill>
        <p:spPr bwMode="auto">
          <a:xfrm>
            <a:off x="228600" y="914400"/>
            <a:ext cx="8839200" cy="579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1876661"/>
            <a:ext cx="85344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2370" y="2153122"/>
            <a:ext cx="854070" cy="289560"/>
          </a:xfrm>
          <a:prstGeom prst="rect">
            <a:avLst/>
          </a:prstGeom>
          <a:solidFill>
            <a:srgbClr val="E13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2682240"/>
            <a:ext cx="854070" cy="289560"/>
          </a:xfrm>
          <a:prstGeom prst="rect">
            <a:avLst/>
          </a:prstGeom>
          <a:solidFill>
            <a:srgbClr val="E13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0329" y="3270901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329" y="3631718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34184" y="3996344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2370" y="4343400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667850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2048111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1950" y="2044301"/>
            <a:ext cx="8401050" cy="1195049"/>
          </a:xfrm>
          <a:prstGeom prst="rect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Documenting Summer Cost Share with 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/>
              <a:t>Use the predefined comment, "Faculty with 9 month appointment - summer cost share is committed."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Use "Additional </a:t>
            </a:r>
            <a:r>
              <a:rPr lang="en-US" sz="2800" dirty="0"/>
              <a:t>Comments" section </a:t>
            </a:r>
            <a:r>
              <a:rPr lang="en-US" sz="2800" dirty="0" smtClean="0"/>
              <a:t>to document </a:t>
            </a:r>
            <a:r>
              <a:rPr lang="en-US" sz="2800" dirty="0"/>
              <a:t>the added cost share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MAA </a:t>
            </a:r>
            <a:r>
              <a:rPr lang="en-US" sz="2800" dirty="0"/>
              <a:t>will manually enter the cost share. </a:t>
            </a:r>
            <a:r>
              <a:rPr lang="en-US" sz="2800" i="1" dirty="0"/>
              <a:t>NOTE: The free form comments section is restricted to 250 characters. </a:t>
            </a:r>
            <a:endParaRPr lang="en-US" sz="2800" i="1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Example Template:  BN: 61-1234, Start Date: xx/xx/</a:t>
            </a:r>
            <a:r>
              <a:rPr lang="en-US" sz="2800" dirty="0" err="1"/>
              <a:t>xxxx</a:t>
            </a:r>
            <a:endParaRPr lang="en-US" sz="2800" dirty="0"/>
          </a:p>
          <a:p>
            <a:pPr lvl="1"/>
            <a:r>
              <a:rPr lang="en-US" sz="2400" dirty="0"/>
              <a:t>% cost share on budget: </a:t>
            </a:r>
            <a:r>
              <a:rPr lang="en-US" sz="2400" dirty="0" smtClean="0"/>
              <a:t>___%</a:t>
            </a:r>
          </a:p>
          <a:p>
            <a:pPr lvl="1"/>
            <a:r>
              <a:rPr lang="en-US" sz="2400" dirty="0" smtClean="0"/>
              <a:t>Adjusted </a:t>
            </a:r>
            <a:r>
              <a:rPr lang="en-US" sz="2400" dirty="0"/>
              <a:t>% on budget's committed line: </a:t>
            </a:r>
            <a:r>
              <a:rPr lang="en-US" sz="2400" dirty="0" smtClean="0"/>
              <a:t>___%</a:t>
            </a:r>
            <a:endParaRPr lang="en-US" sz="2400" dirty="0"/>
          </a:p>
          <a:p>
            <a:pPr lvl="1"/>
            <a:r>
              <a:rPr lang="en-US" sz="2400" dirty="0"/>
              <a:t>Adjusted % on budget's total line: ___%</a:t>
            </a:r>
          </a:p>
          <a:p>
            <a:pPr lvl="1"/>
            <a:r>
              <a:rPr lang="en-US" sz="2400" dirty="0" smtClean="0"/>
              <a:t>Adjusted </a:t>
            </a:r>
            <a:r>
              <a:rPr lang="en-US" sz="2400" dirty="0"/>
              <a:t>% on subtotal </a:t>
            </a:r>
            <a:r>
              <a:rPr lang="en-US" sz="2400" dirty="0" smtClean="0"/>
              <a:t>Sponsored </a:t>
            </a:r>
            <a:r>
              <a:rPr lang="en-US" sz="2400" dirty="0"/>
              <a:t>Programs</a:t>
            </a:r>
            <a:r>
              <a:rPr lang="en-US" sz="2400" dirty="0" smtClean="0"/>
              <a:t>: </a:t>
            </a:r>
            <a:r>
              <a:rPr lang="en-US" sz="2400" dirty="0"/>
              <a:t>___%</a:t>
            </a:r>
          </a:p>
          <a:p>
            <a:pPr lvl="1"/>
            <a:r>
              <a:rPr lang="en-US" sz="2400" dirty="0"/>
              <a:t>Adjusted % on subtotal </a:t>
            </a:r>
            <a:r>
              <a:rPr lang="en-US" sz="2400" dirty="0" smtClean="0"/>
              <a:t>Other </a:t>
            </a:r>
            <a:r>
              <a:rPr lang="en-US" sz="2400" dirty="0"/>
              <a:t>Salary Sources</a:t>
            </a:r>
            <a:r>
              <a:rPr lang="en-US" sz="2400" dirty="0" smtClean="0"/>
              <a:t>: </a:t>
            </a:r>
            <a:r>
              <a:rPr lang="en-US" sz="2400" dirty="0"/>
              <a:t>___%</a:t>
            </a:r>
          </a:p>
          <a:p>
            <a:r>
              <a:rPr lang="en-US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0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Cost Share in Comments Added to CSM?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MAA reviews all Additional Comments and manually enters the cost sharing.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– What are 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229600" cy="493776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Why doesn’t cost share for faculty with 9 month appointments display on the FEC?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How does GCA set up the cost share in the Cost Share Module?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How should Departments monitor summer cost share and adjust the FEC?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eFECS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eFECS Cost Share Module assumes that faculty with 9 month appointments do not have source funding for cost sharing in the summer. It therefore does not allow entry of summer cost share pledges.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When eFECS creates the FEC, the system uses the pledges in the Cost Share Module to populate the FEC.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Since there is no summer cost share pledge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entered on the </a:t>
            </a:r>
            <a:r>
              <a:rPr lang="en-US" b="1" i="1" u="sng" dirty="0" smtClean="0">
                <a:latin typeface="Calibri" pitchFamily="34" charset="0"/>
              </a:rPr>
              <a:t>detail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line for the quarter, no pledge is placed on the FEC.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Cost Share - GCA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GCA uses the cost share calculator spreadsheet to set up faculty effort cost share in the eFECs cost share module.</a:t>
            </a:r>
          </a:p>
          <a:p>
            <a:r>
              <a:rPr lang="en-US" dirty="0" smtClean="0"/>
              <a:t>When the calculator indicates cost share for summer quarter GCA must make multiple entries for the individual.</a:t>
            </a:r>
          </a:p>
          <a:p>
            <a:r>
              <a:rPr lang="en-US" dirty="0" smtClean="0"/>
              <a:t>GCA will set up the first instance using the type (M, R or S) identified on the addendum as a CASH commitment</a:t>
            </a:r>
          </a:p>
          <a:p>
            <a:r>
              <a:rPr lang="en-US" dirty="0" smtClean="0"/>
              <a:t>A second instance is then set up using a different type (M, R or S) and entered as an effort based commitment.</a:t>
            </a:r>
          </a:p>
          <a:p>
            <a:r>
              <a:rPr lang="en-US" dirty="0" smtClean="0"/>
              <a:t>This way both the dollars and the effort percent will show in the cost share system – but not on the FEC.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t="19125" r="41795"/>
          <a:stretch/>
        </p:blipFill>
        <p:spPr bwMode="auto">
          <a:xfrm>
            <a:off x="609600" y="465137"/>
            <a:ext cx="8001000" cy="60880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" y="2743200"/>
            <a:ext cx="7848600" cy="10668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74951" y="3472703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4578" y="2895600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2766060"/>
            <a:ext cx="594360" cy="281940"/>
          </a:xfrm>
          <a:prstGeom prst="ellipse">
            <a:avLst/>
          </a:prstGeom>
          <a:noFill/>
          <a:ln>
            <a:solidFill>
              <a:srgbClr val="E1341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964180"/>
            <a:ext cx="853440" cy="312420"/>
          </a:xfrm>
          <a:prstGeom prst="rect">
            <a:avLst/>
          </a:prstGeom>
          <a:solidFill>
            <a:srgbClr val="E13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3457463"/>
            <a:ext cx="853440" cy="312420"/>
          </a:xfrm>
          <a:prstGeom prst="rect">
            <a:avLst/>
          </a:prstGeom>
          <a:solidFill>
            <a:srgbClr val="E13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47800" y="2286000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1928482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1296878"/>
            <a:ext cx="853440" cy="31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7800" y="990600"/>
            <a:ext cx="853440" cy="22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7800" y="1676400"/>
            <a:ext cx="853440" cy="22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Cost Share - GCA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IBS used by the eFECS cost share system is taken from the </a:t>
            </a:r>
            <a:r>
              <a:rPr lang="en-US" dirty="0" smtClean="0"/>
              <a:t>Workday </a:t>
            </a:r>
            <a:r>
              <a:rPr lang="en-US" dirty="0" smtClean="0"/>
              <a:t>assignments at the time the cost share commitment is entered.</a:t>
            </a:r>
          </a:p>
          <a:p>
            <a:r>
              <a:rPr lang="en-US" dirty="0" smtClean="0"/>
              <a:t>If the IBS is less than what is showing on the cost share calculator an additional entry will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made under object code 01-13 for the difference.</a:t>
            </a:r>
          </a:p>
          <a:p>
            <a:r>
              <a:rPr lang="en-US" dirty="0" smtClean="0"/>
              <a:t>In this way the total dollar commitment is reflected in the cost share system.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Cost Share – Dept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Department Review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Ensure the cost share has been set up in the CSM with both a dollar and percent based record.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Track faculty individually  who have summer cost share. 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Ensure FEC is adjusted to correctly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reflect the summer cost shared effort.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Put on the FEC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Use the predefined comment: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“Faculty with 9 month appointment – summer cost share is committed.” 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Add the appropriate percent cost share using the “Adjust Cost Share” feature in eFECS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Determine if the pledge is active during the entire summer quarter.  If not prorate the percent.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Add the percent cost share for summer into the pledge for spring.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Right Amount into the CSM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commitment for summer.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Confirm that the summer actual cost shared effort equals the commitment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 commitments for spring and summer.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Average the total over 6 months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(i.e., divide by 2).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“Adjust Cost Share” feature in eFECS, add the difference between the existing percent cost share and the averaged amount calculated in #4 above.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CSM sees there is only a spring actual, assumes it is prorated over 6 months and doubles it to reflect the un- averaged percent.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amount displayed in the CSM will be the full cost share for both quarters.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921</TotalTime>
  <Words>994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Wingdings 3</vt:lpstr>
      <vt:lpstr>Origin</vt:lpstr>
      <vt:lpstr>Summer Cost Share  Faculty with 9 Month Appointments</vt:lpstr>
      <vt:lpstr>Introduction – What are the Issues</vt:lpstr>
      <vt:lpstr>How eFECS works</vt:lpstr>
      <vt:lpstr>Setting up the Cost Share - GCA</vt:lpstr>
      <vt:lpstr>PowerPoint Presentation</vt:lpstr>
      <vt:lpstr>Setting up the Cost Share - GCA</vt:lpstr>
      <vt:lpstr>Setting up the Cost Share – Dept Review</vt:lpstr>
      <vt:lpstr>What to Put on the FEC</vt:lpstr>
      <vt:lpstr>Getting the Right Amount into the CSM</vt:lpstr>
      <vt:lpstr>Example: Spring commitment is 5%, summer 2.5%</vt:lpstr>
      <vt:lpstr>How does Summer Cost Share Upload into the CSM?</vt:lpstr>
      <vt:lpstr>Our Example</vt:lpstr>
      <vt:lpstr>Summer Cost Share Begins in Summer</vt:lpstr>
      <vt:lpstr>Documenting Summer Cost Share with Additional Comments</vt:lpstr>
      <vt:lpstr>How is Cost Share in Comments Added to CSM?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Cost Share  Faculty with 9 Month Appointments</dc:title>
  <dc:creator>suzette</dc:creator>
  <cp:lastModifiedBy>Stepanka Sirotek</cp:lastModifiedBy>
  <cp:revision>83</cp:revision>
  <dcterms:created xsi:type="dcterms:W3CDTF">2012-03-29T15:43:53Z</dcterms:created>
  <dcterms:modified xsi:type="dcterms:W3CDTF">2017-07-06T09:57:35Z</dcterms:modified>
</cp:coreProperties>
</file>